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91" r:id="rId3"/>
    <p:sldId id="304" r:id="rId4"/>
    <p:sldId id="306" r:id="rId5"/>
    <p:sldId id="328" r:id="rId6"/>
    <p:sldId id="307" r:id="rId7"/>
    <p:sldId id="329" r:id="rId8"/>
    <p:sldId id="305" r:id="rId9"/>
    <p:sldId id="309" r:id="rId10"/>
    <p:sldId id="308" r:id="rId11"/>
    <p:sldId id="310" r:id="rId12"/>
    <p:sldId id="314" r:id="rId13"/>
    <p:sldId id="311" r:id="rId14"/>
    <p:sldId id="312" r:id="rId15"/>
    <p:sldId id="320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1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7CEC6-E23C-4473-A09A-742EE67704E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4E9D2F2A-19FE-4070-ACFC-D83EF9D73445}">
      <dgm:prSet/>
      <dgm:spPr/>
      <dgm:t>
        <a:bodyPr/>
        <a:lstStyle/>
        <a:p>
          <a:r>
            <a:rPr lang="hr-HR" dirty="0"/>
            <a:t>Usavršena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stara i iskušana nova oružja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C016F8-9CCD-4F3F-AFC7-E4212A9687F1}" type="parTrans" cxnId="{E079411A-ED89-482D-885E-309DF549D9B1}">
      <dgm:prSet/>
      <dgm:spPr/>
      <dgm:t>
        <a:bodyPr/>
        <a:lstStyle/>
        <a:p>
          <a:endParaRPr lang="en-US"/>
        </a:p>
      </dgm:t>
    </dgm:pt>
    <dgm:pt modelId="{05403F48-DEE9-4655-84C7-C6E0428B7232}" type="sibTrans" cxnId="{E079411A-ED89-482D-885E-309DF549D9B1}">
      <dgm:prSet/>
      <dgm:spPr/>
      <dgm:t>
        <a:bodyPr/>
        <a:lstStyle/>
        <a:p>
          <a:endParaRPr lang="en-US"/>
        </a:p>
      </dgm:t>
    </dgm:pt>
    <dgm:pt modelId="{21E194C5-9C6C-4822-B759-23057DC0F3C1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Strojnice</a:t>
          </a:r>
          <a:r>
            <a:rPr lang="hr-HR" dirty="0"/>
            <a:t> postale lakše i učinkovitije</a:t>
          </a:r>
          <a:endParaRPr lang="en-US" dirty="0"/>
        </a:p>
      </dgm:t>
    </dgm:pt>
    <dgm:pt modelId="{E7FE5170-7194-47E5-9F26-FD00492068C6}" type="parTrans" cxnId="{5CA1C63A-CAE4-4A18-98D7-2BEFFD2D3406}">
      <dgm:prSet/>
      <dgm:spPr/>
      <dgm:t>
        <a:bodyPr/>
        <a:lstStyle/>
        <a:p>
          <a:endParaRPr lang="en-US"/>
        </a:p>
      </dgm:t>
    </dgm:pt>
    <dgm:pt modelId="{28539D7F-71B2-4979-824D-7A926B93A88D}" type="sibTrans" cxnId="{5CA1C63A-CAE4-4A18-98D7-2BEFFD2D3406}">
      <dgm:prSet/>
      <dgm:spPr/>
      <dgm:t>
        <a:bodyPr/>
        <a:lstStyle/>
        <a:p>
          <a:endParaRPr lang="en-US"/>
        </a:p>
      </dgm:t>
    </dgm:pt>
    <dgm:pt modelId="{970E562C-F9F7-4D19-A914-5A917535D8E2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Topovi</a:t>
          </a:r>
          <a:r>
            <a:rPr lang="hr-HR" b="1" dirty="0"/>
            <a:t> </a:t>
          </a:r>
          <a:r>
            <a:rPr lang="hr-HR" dirty="0"/>
            <a:t>dalekometniji i razornijeg djelovanja</a:t>
          </a:r>
          <a:endParaRPr lang="en-US" dirty="0"/>
        </a:p>
      </dgm:t>
    </dgm:pt>
    <dgm:pt modelId="{2B436AFE-0FD5-436D-808A-7CAF66215C01}" type="parTrans" cxnId="{34DEA30A-A047-405C-A8BF-DF40E4754975}">
      <dgm:prSet/>
      <dgm:spPr/>
      <dgm:t>
        <a:bodyPr/>
        <a:lstStyle/>
        <a:p>
          <a:endParaRPr lang="en-US"/>
        </a:p>
      </dgm:t>
    </dgm:pt>
    <dgm:pt modelId="{93F12DE7-7475-4D14-A1B0-C901099986C8}" type="sibTrans" cxnId="{34DEA30A-A047-405C-A8BF-DF40E4754975}">
      <dgm:prSet/>
      <dgm:spPr/>
      <dgm:t>
        <a:bodyPr/>
        <a:lstStyle/>
        <a:p>
          <a:endParaRPr lang="en-US"/>
        </a:p>
      </dgm:t>
    </dgm:pt>
    <dgm:pt modelId="{594F83E8-EFFC-4215-A5E9-810BB43A8598}" type="pres">
      <dgm:prSet presAssocID="{FB07CEC6-E23C-4473-A09A-742EE67704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86A0717-F6CB-48CC-BFA4-CD082D037F5A}" type="pres">
      <dgm:prSet presAssocID="{4E9D2F2A-19FE-4070-ACFC-D83EF9D7344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99E71F6-C55C-4472-A3F9-965C21F13AAA}" type="pres">
      <dgm:prSet presAssocID="{05403F48-DEE9-4655-84C7-C6E0428B7232}" presName="spacer" presStyleCnt="0"/>
      <dgm:spPr/>
    </dgm:pt>
    <dgm:pt modelId="{3F77B6A3-5226-4A93-BD84-CCAD1BC70F43}" type="pres">
      <dgm:prSet presAssocID="{21E194C5-9C6C-4822-B759-23057DC0F3C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7516193-8837-428B-98CE-BFEEDA1026ED}" type="pres">
      <dgm:prSet presAssocID="{28539D7F-71B2-4979-824D-7A926B93A88D}" presName="spacer" presStyleCnt="0"/>
      <dgm:spPr/>
    </dgm:pt>
    <dgm:pt modelId="{58F049F4-0969-42BA-91D1-C24C35916345}" type="pres">
      <dgm:prSet presAssocID="{970E562C-F9F7-4D19-A914-5A917535D8E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501FE9F-5D7D-4063-9214-C9DAE06C75F0}" type="presOf" srcId="{FB07CEC6-E23C-4473-A09A-742EE67704E3}" destId="{594F83E8-EFFC-4215-A5E9-810BB43A8598}" srcOrd="0" destOrd="0" presId="urn:microsoft.com/office/officeart/2005/8/layout/vList2"/>
    <dgm:cxn modelId="{C0FC69AE-F9F0-46CF-92D3-32724C54066D}" type="presOf" srcId="{21E194C5-9C6C-4822-B759-23057DC0F3C1}" destId="{3F77B6A3-5226-4A93-BD84-CCAD1BC70F43}" srcOrd="0" destOrd="0" presId="urn:microsoft.com/office/officeart/2005/8/layout/vList2"/>
    <dgm:cxn modelId="{5CA1C63A-CAE4-4A18-98D7-2BEFFD2D3406}" srcId="{FB07CEC6-E23C-4473-A09A-742EE67704E3}" destId="{21E194C5-9C6C-4822-B759-23057DC0F3C1}" srcOrd="1" destOrd="0" parTransId="{E7FE5170-7194-47E5-9F26-FD00492068C6}" sibTransId="{28539D7F-71B2-4979-824D-7A926B93A88D}"/>
    <dgm:cxn modelId="{AA4F72D0-CBCD-402A-8D3F-36B273E2B7A1}" type="presOf" srcId="{4E9D2F2A-19FE-4070-ACFC-D83EF9D73445}" destId="{C86A0717-F6CB-48CC-BFA4-CD082D037F5A}" srcOrd="0" destOrd="0" presId="urn:microsoft.com/office/officeart/2005/8/layout/vList2"/>
    <dgm:cxn modelId="{34DEA30A-A047-405C-A8BF-DF40E4754975}" srcId="{FB07CEC6-E23C-4473-A09A-742EE67704E3}" destId="{970E562C-F9F7-4D19-A914-5A917535D8E2}" srcOrd="2" destOrd="0" parTransId="{2B436AFE-0FD5-436D-808A-7CAF66215C01}" sibTransId="{93F12DE7-7475-4D14-A1B0-C901099986C8}"/>
    <dgm:cxn modelId="{9FA97A18-B185-42DB-A86E-113CF2FC2725}" type="presOf" srcId="{970E562C-F9F7-4D19-A914-5A917535D8E2}" destId="{58F049F4-0969-42BA-91D1-C24C35916345}" srcOrd="0" destOrd="0" presId="urn:microsoft.com/office/officeart/2005/8/layout/vList2"/>
    <dgm:cxn modelId="{E079411A-ED89-482D-885E-309DF549D9B1}" srcId="{FB07CEC6-E23C-4473-A09A-742EE67704E3}" destId="{4E9D2F2A-19FE-4070-ACFC-D83EF9D73445}" srcOrd="0" destOrd="0" parTransId="{E3C016F8-9CCD-4F3F-AFC7-E4212A9687F1}" sibTransId="{05403F48-DEE9-4655-84C7-C6E0428B7232}"/>
    <dgm:cxn modelId="{00933405-5749-415E-A181-B2636CA27CCB}" type="presParOf" srcId="{594F83E8-EFFC-4215-A5E9-810BB43A8598}" destId="{C86A0717-F6CB-48CC-BFA4-CD082D037F5A}" srcOrd="0" destOrd="0" presId="urn:microsoft.com/office/officeart/2005/8/layout/vList2"/>
    <dgm:cxn modelId="{2FCC8189-D789-4961-9AD4-7588DCA006E8}" type="presParOf" srcId="{594F83E8-EFFC-4215-A5E9-810BB43A8598}" destId="{B99E71F6-C55C-4472-A3F9-965C21F13AAA}" srcOrd="1" destOrd="0" presId="urn:microsoft.com/office/officeart/2005/8/layout/vList2"/>
    <dgm:cxn modelId="{9689EF8F-42C6-4569-8C7E-0D57F153DA94}" type="presParOf" srcId="{594F83E8-EFFC-4215-A5E9-810BB43A8598}" destId="{3F77B6A3-5226-4A93-BD84-CCAD1BC70F43}" srcOrd="2" destOrd="0" presId="urn:microsoft.com/office/officeart/2005/8/layout/vList2"/>
    <dgm:cxn modelId="{EEFE3134-867F-4C61-B559-06F0C1F70939}" type="presParOf" srcId="{594F83E8-EFFC-4215-A5E9-810BB43A8598}" destId="{87516193-8837-428B-98CE-BFEEDA1026ED}" srcOrd="3" destOrd="0" presId="urn:microsoft.com/office/officeart/2005/8/layout/vList2"/>
    <dgm:cxn modelId="{D8B6A552-5785-43D2-A05B-809D0FDF4949}" type="presParOf" srcId="{594F83E8-EFFC-4215-A5E9-810BB43A8598}" destId="{58F049F4-0969-42BA-91D1-C24C3591634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07CEC6-E23C-4473-A09A-742EE67704E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E9D2F2A-19FE-4070-ACFC-D83EF9D73445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Bojni otrovi i bacači plamena </a:t>
          </a:r>
          <a:r>
            <a:rPr lang="hr-HR" dirty="0"/>
            <a:t>– prva ih koristila Njemačka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C016F8-9CCD-4F3F-AFC7-E4212A9687F1}" type="parTrans" cxnId="{E079411A-ED89-482D-885E-309DF549D9B1}">
      <dgm:prSet/>
      <dgm:spPr/>
      <dgm:t>
        <a:bodyPr/>
        <a:lstStyle/>
        <a:p>
          <a:endParaRPr lang="en-US"/>
        </a:p>
      </dgm:t>
    </dgm:pt>
    <dgm:pt modelId="{05403F48-DEE9-4655-84C7-C6E0428B7232}" type="sibTrans" cxnId="{E079411A-ED89-482D-885E-309DF549D9B1}">
      <dgm:prSet/>
      <dgm:spPr/>
      <dgm:t>
        <a:bodyPr/>
        <a:lstStyle/>
        <a:p>
          <a:endParaRPr lang="en-US"/>
        </a:p>
      </dgm:t>
    </dgm:pt>
    <dgm:pt modelId="{21E194C5-9C6C-4822-B759-23057DC0F3C1}">
      <dgm:prSet/>
      <dgm:spPr/>
      <dgm:t>
        <a:bodyPr/>
        <a:lstStyle/>
        <a:p>
          <a:r>
            <a:rPr lang="hr-HR" dirty="0"/>
            <a:t>Njemačka vojska više puta izvela napad otrovnim plinom kod grada </a:t>
          </a:r>
          <a:r>
            <a:rPr lang="hr-HR" dirty="0" err="1"/>
            <a:t>Ypresa</a:t>
          </a:r>
          <a:r>
            <a:rPr lang="hr-HR" dirty="0"/>
            <a:t> </a:t>
          </a:r>
        </a:p>
      </dgm:t>
    </dgm:pt>
    <dgm:pt modelId="{E7FE5170-7194-47E5-9F26-FD00492068C6}" type="parTrans" cxnId="{5CA1C63A-CAE4-4A18-98D7-2BEFFD2D3406}">
      <dgm:prSet/>
      <dgm:spPr/>
      <dgm:t>
        <a:bodyPr/>
        <a:lstStyle/>
        <a:p>
          <a:endParaRPr lang="en-US"/>
        </a:p>
      </dgm:t>
    </dgm:pt>
    <dgm:pt modelId="{28539D7F-71B2-4979-824D-7A926B93A88D}" type="sibTrans" cxnId="{5CA1C63A-CAE4-4A18-98D7-2BEFFD2D3406}">
      <dgm:prSet/>
      <dgm:spPr/>
      <dgm:t>
        <a:bodyPr/>
        <a:lstStyle/>
        <a:p>
          <a:endParaRPr lang="en-US"/>
        </a:p>
      </dgm:t>
    </dgm:pt>
    <dgm:pt modelId="{970E562C-F9F7-4D19-A914-5A917535D8E2}">
      <dgm:prSet/>
      <dgm:spPr/>
      <dgm:t>
        <a:bodyPr/>
        <a:lstStyle/>
        <a:p>
          <a:r>
            <a:rPr lang="hr-HR" dirty="0"/>
            <a:t>Prema </a:t>
          </a:r>
          <a:r>
            <a:rPr lang="hr-HR" dirty="0" err="1"/>
            <a:t>Ypresu</a:t>
          </a:r>
          <a:r>
            <a:rPr lang="hr-HR" dirty="0"/>
            <a:t> je poslije nazvan novi otrovni plin – iperit, prvi put upotrijebljen u bitci 1917. godine</a:t>
          </a:r>
        </a:p>
      </dgm:t>
    </dgm:pt>
    <dgm:pt modelId="{2B436AFE-0FD5-436D-808A-7CAF66215C01}" type="parTrans" cxnId="{34DEA30A-A047-405C-A8BF-DF40E4754975}">
      <dgm:prSet/>
      <dgm:spPr/>
      <dgm:t>
        <a:bodyPr/>
        <a:lstStyle/>
        <a:p>
          <a:endParaRPr lang="en-US"/>
        </a:p>
      </dgm:t>
    </dgm:pt>
    <dgm:pt modelId="{93F12DE7-7475-4D14-A1B0-C901099986C8}" type="sibTrans" cxnId="{34DEA30A-A047-405C-A8BF-DF40E4754975}">
      <dgm:prSet/>
      <dgm:spPr/>
      <dgm:t>
        <a:bodyPr/>
        <a:lstStyle/>
        <a:p>
          <a:endParaRPr lang="en-US"/>
        </a:p>
      </dgm:t>
    </dgm:pt>
    <dgm:pt modelId="{594F83E8-EFFC-4215-A5E9-810BB43A8598}" type="pres">
      <dgm:prSet presAssocID="{FB07CEC6-E23C-4473-A09A-742EE67704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86A0717-F6CB-48CC-BFA4-CD082D037F5A}" type="pres">
      <dgm:prSet presAssocID="{4E9D2F2A-19FE-4070-ACFC-D83EF9D7344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99E71F6-C55C-4472-A3F9-965C21F13AAA}" type="pres">
      <dgm:prSet presAssocID="{05403F48-DEE9-4655-84C7-C6E0428B7232}" presName="spacer" presStyleCnt="0"/>
      <dgm:spPr/>
    </dgm:pt>
    <dgm:pt modelId="{3F77B6A3-5226-4A93-BD84-CCAD1BC70F43}" type="pres">
      <dgm:prSet presAssocID="{21E194C5-9C6C-4822-B759-23057DC0F3C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7516193-8837-428B-98CE-BFEEDA1026ED}" type="pres">
      <dgm:prSet presAssocID="{28539D7F-71B2-4979-824D-7A926B93A88D}" presName="spacer" presStyleCnt="0"/>
      <dgm:spPr/>
    </dgm:pt>
    <dgm:pt modelId="{58F049F4-0969-42BA-91D1-C24C35916345}" type="pres">
      <dgm:prSet presAssocID="{970E562C-F9F7-4D19-A914-5A917535D8E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501FE9F-5D7D-4063-9214-C9DAE06C75F0}" type="presOf" srcId="{FB07CEC6-E23C-4473-A09A-742EE67704E3}" destId="{594F83E8-EFFC-4215-A5E9-810BB43A8598}" srcOrd="0" destOrd="0" presId="urn:microsoft.com/office/officeart/2005/8/layout/vList2"/>
    <dgm:cxn modelId="{C0FC69AE-F9F0-46CF-92D3-32724C54066D}" type="presOf" srcId="{21E194C5-9C6C-4822-B759-23057DC0F3C1}" destId="{3F77B6A3-5226-4A93-BD84-CCAD1BC70F43}" srcOrd="0" destOrd="0" presId="urn:microsoft.com/office/officeart/2005/8/layout/vList2"/>
    <dgm:cxn modelId="{5CA1C63A-CAE4-4A18-98D7-2BEFFD2D3406}" srcId="{FB07CEC6-E23C-4473-A09A-742EE67704E3}" destId="{21E194C5-9C6C-4822-B759-23057DC0F3C1}" srcOrd="1" destOrd="0" parTransId="{E7FE5170-7194-47E5-9F26-FD00492068C6}" sibTransId="{28539D7F-71B2-4979-824D-7A926B93A88D}"/>
    <dgm:cxn modelId="{AA4F72D0-CBCD-402A-8D3F-36B273E2B7A1}" type="presOf" srcId="{4E9D2F2A-19FE-4070-ACFC-D83EF9D73445}" destId="{C86A0717-F6CB-48CC-BFA4-CD082D037F5A}" srcOrd="0" destOrd="0" presId="urn:microsoft.com/office/officeart/2005/8/layout/vList2"/>
    <dgm:cxn modelId="{34DEA30A-A047-405C-A8BF-DF40E4754975}" srcId="{FB07CEC6-E23C-4473-A09A-742EE67704E3}" destId="{970E562C-F9F7-4D19-A914-5A917535D8E2}" srcOrd="2" destOrd="0" parTransId="{2B436AFE-0FD5-436D-808A-7CAF66215C01}" sibTransId="{93F12DE7-7475-4D14-A1B0-C901099986C8}"/>
    <dgm:cxn modelId="{9FA97A18-B185-42DB-A86E-113CF2FC2725}" type="presOf" srcId="{970E562C-F9F7-4D19-A914-5A917535D8E2}" destId="{58F049F4-0969-42BA-91D1-C24C35916345}" srcOrd="0" destOrd="0" presId="urn:microsoft.com/office/officeart/2005/8/layout/vList2"/>
    <dgm:cxn modelId="{E079411A-ED89-482D-885E-309DF549D9B1}" srcId="{FB07CEC6-E23C-4473-A09A-742EE67704E3}" destId="{4E9D2F2A-19FE-4070-ACFC-D83EF9D73445}" srcOrd="0" destOrd="0" parTransId="{E3C016F8-9CCD-4F3F-AFC7-E4212A9687F1}" sibTransId="{05403F48-DEE9-4655-84C7-C6E0428B7232}"/>
    <dgm:cxn modelId="{00933405-5749-415E-A181-B2636CA27CCB}" type="presParOf" srcId="{594F83E8-EFFC-4215-A5E9-810BB43A8598}" destId="{C86A0717-F6CB-48CC-BFA4-CD082D037F5A}" srcOrd="0" destOrd="0" presId="urn:microsoft.com/office/officeart/2005/8/layout/vList2"/>
    <dgm:cxn modelId="{2FCC8189-D789-4961-9AD4-7588DCA006E8}" type="presParOf" srcId="{594F83E8-EFFC-4215-A5E9-810BB43A8598}" destId="{B99E71F6-C55C-4472-A3F9-965C21F13AAA}" srcOrd="1" destOrd="0" presId="urn:microsoft.com/office/officeart/2005/8/layout/vList2"/>
    <dgm:cxn modelId="{9689EF8F-42C6-4569-8C7E-0D57F153DA94}" type="presParOf" srcId="{594F83E8-EFFC-4215-A5E9-810BB43A8598}" destId="{3F77B6A3-5226-4A93-BD84-CCAD1BC70F43}" srcOrd="2" destOrd="0" presId="urn:microsoft.com/office/officeart/2005/8/layout/vList2"/>
    <dgm:cxn modelId="{EEFE3134-867F-4C61-B559-06F0C1F70939}" type="presParOf" srcId="{594F83E8-EFFC-4215-A5E9-810BB43A8598}" destId="{87516193-8837-428B-98CE-BFEEDA1026ED}" srcOrd="3" destOrd="0" presId="urn:microsoft.com/office/officeart/2005/8/layout/vList2"/>
    <dgm:cxn modelId="{D8B6A552-5785-43D2-A05B-809D0FDF4949}" type="presParOf" srcId="{594F83E8-EFFC-4215-A5E9-810BB43A8598}" destId="{58F049F4-0969-42BA-91D1-C24C3591634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8A198-65DD-4A7A-97C1-75E60AD5731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B571EAFF-8742-4964-B5B1-89F5751EDF8E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Zrakoplovi</a:t>
          </a:r>
          <a:r>
            <a:rPr lang="hr-HR" b="1" dirty="0"/>
            <a:t> </a:t>
          </a:r>
          <a:r>
            <a:rPr lang="hr-HR" dirty="0"/>
            <a:t>su korišteni za izviđanje i bombardiranje ciljeva na zemlji</a:t>
          </a:r>
          <a:endParaRPr lang="en-US" dirty="0"/>
        </a:p>
      </dgm:t>
    </dgm:pt>
    <dgm:pt modelId="{8DF215B2-09F2-4A13-82E9-E74D64914B11}" type="parTrans" cxnId="{9E04DD66-7E48-4B08-ADFE-40DC41266054}">
      <dgm:prSet/>
      <dgm:spPr/>
      <dgm:t>
        <a:bodyPr/>
        <a:lstStyle/>
        <a:p>
          <a:endParaRPr lang="en-US"/>
        </a:p>
      </dgm:t>
    </dgm:pt>
    <dgm:pt modelId="{7941739C-F5DB-421E-8E9F-49A22D015CEB}" type="sibTrans" cxnId="{9E04DD66-7E48-4B08-ADFE-40DC41266054}">
      <dgm:prSet/>
      <dgm:spPr/>
      <dgm:t>
        <a:bodyPr/>
        <a:lstStyle/>
        <a:p>
          <a:endParaRPr lang="en-US"/>
        </a:p>
      </dgm:t>
    </dgm:pt>
    <dgm:pt modelId="{994096BF-021E-40F5-8976-1408F12E668C}">
      <dgm:prSet/>
      <dgm:spPr/>
      <dgm:t>
        <a:bodyPr/>
        <a:lstStyle/>
        <a:p>
          <a:r>
            <a:rPr lang="hr-HR" dirty="0"/>
            <a:t>Njemačka se prva počela koristiti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cepelinima</a:t>
          </a:r>
          <a:r>
            <a:rPr lang="hr-HR" b="1" dirty="0"/>
            <a:t> </a:t>
          </a:r>
          <a:r>
            <a:rPr lang="hr-HR" dirty="0"/>
            <a:t>– velikim zračnim balonima duguljastog oblika punjenim vodikom</a:t>
          </a:r>
          <a:endParaRPr lang="en-US" dirty="0"/>
        </a:p>
      </dgm:t>
    </dgm:pt>
    <dgm:pt modelId="{AED7F86B-6423-4599-A802-19F096CF16BC}" type="parTrans" cxnId="{7FB5B614-A6F2-4759-8BDD-184C5181AB88}">
      <dgm:prSet/>
      <dgm:spPr/>
      <dgm:t>
        <a:bodyPr/>
        <a:lstStyle/>
        <a:p>
          <a:endParaRPr lang="en-US"/>
        </a:p>
      </dgm:t>
    </dgm:pt>
    <dgm:pt modelId="{E2081EAF-DFE1-44B5-BD18-5C209349C1C5}" type="sibTrans" cxnId="{7FB5B614-A6F2-4759-8BDD-184C5181AB88}">
      <dgm:prSet/>
      <dgm:spPr/>
      <dgm:t>
        <a:bodyPr/>
        <a:lstStyle/>
        <a:p>
          <a:endParaRPr lang="en-US"/>
        </a:p>
      </dgm:t>
    </dgm:pt>
    <dgm:pt modelId="{696694F7-09CF-4552-A462-D208D64D28FF}" type="pres">
      <dgm:prSet presAssocID="{B248A198-65DD-4A7A-97C1-75E60AD573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80B99360-680E-47A3-B35C-82355BE46ACF}" type="pres">
      <dgm:prSet presAssocID="{B571EAFF-8742-4964-B5B1-89F5751EDF8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8D7DD4F-B82F-4760-84CB-849F32EEE9EB}" type="pres">
      <dgm:prSet presAssocID="{7941739C-F5DB-421E-8E9F-49A22D015CEB}" presName="spacer" presStyleCnt="0"/>
      <dgm:spPr/>
    </dgm:pt>
    <dgm:pt modelId="{BF901AB1-DCD5-469A-8262-2D027220F805}" type="pres">
      <dgm:prSet presAssocID="{994096BF-021E-40F5-8976-1408F12E668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8672444-FC21-4FE9-A17A-3D391B8D31D8}" type="presOf" srcId="{994096BF-021E-40F5-8976-1408F12E668C}" destId="{BF901AB1-DCD5-469A-8262-2D027220F805}" srcOrd="0" destOrd="0" presId="urn:microsoft.com/office/officeart/2005/8/layout/vList2"/>
    <dgm:cxn modelId="{892F3FF6-8A9D-499C-AD80-8AC1F12BC384}" type="presOf" srcId="{B571EAFF-8742-4964-B5B1-89F5751EDF8E}" destId="{80B99360-680E-47A3-B35C-82355BE46ACF}" srcOrd="0" destOrd="0" presId="urn:microsoft.com/office/officeart/2005/8/layout/vList2"/>
    <dgm:cxn modelId="{3E345761-AD11-488D-86A6-873994ACF8DF}" type="presOf" srcId="{B248A198-65DD-4A7A-97C1-75E60AD57313}" destId="{696694F7-09CF-4552-A462-D208D64D28FF}" srcOrd="0" destOrd="0" presId="urn:microsoft.com/office/officeart/2005/8/layout/vList2"/>
    <dgm:cxn modelId="{9E04DD66-7E48-4B08-ADFE-40DC41266054}" srcId="{B248A198-65DD-4A7A-97C1-75E60AD57313}" destId="{B571EAFF-8742-4964-B5B1-89F5751EDF8E}" srcOrd="0" destOrd="0" parTransId="{8DF215B2-09F2-4A13-82E9-E74D64914B11}" sibTransId="{7941739C-F5DB-421E-8E9F-49A22D015CEB}"/>
    <dgm:cxn modelId="{7FB5B614-A6F2-4759-8BDD-184C5181AB88}" srcId="{B248A198-65DD-4A7A-97C1-75E60AD57313}" destId="{994096BF-021E-40F5-8976-1408F12E668C}" srcOrd="1" destOrd="0" parTransId="{AED7F86B-6423-4599-A802-19F096CF16BC}" sibTransId="{E2081EAF-DFE1-44B5-BD18-5C209349C1C5}"/>
    <dgm:cxn modelId="{BBD30F87-C072-44F7-94FB-7BE1448B5348}" type="presParOf" srcId="{696694F7-09CF-4552-A462-D208D64D28FF}" destId="{80B99360-680E-47A3-B35C-82355BE46ACF}" srcOrd="0" destOrd="0" presId="urn:microsoft.com/office/officeart/2005/8/layout/vList2"/>
    <dgm:cxn modelId="{61F4CCE6-C97E-4944-9EE0-DB673B0654B9}" type="presParOf" srcId="{696694F7-09CF-4552-A462-D208D64D28FF}" destId="{18D7DD4F-B82F-4760-84CB-849F32EEE9EB}" srcOrd="1" destOrd="0" presId="urn:microsoft.com/office/officeart/2005/8/layout/vList2"/>
    <dgm:cxn modelId="{E0157CF4-8F88-4954-B736-2094F3986552}" type="presParOf" srcId="{696694F7-09CF-4552-A462-D208D64D28FF}" destId="{BF901AB1-DCD5-469A-8262-2D027220F80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5F6993-311D-47BC-98AF-5E5B3E55521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8C20F00-46E7-411C-B9A1-ADB68791A0F8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Pomorske bitke</a:t>
          </a:r>
          <a:r>
            <a: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dirty="0"/>
            <a:t>tijekom Prvoga svjetskog rata – razmjerno rijetke</a:t>
          </a:r>
          <a:endParaRPr lang="en-US" dirty="0"/>
        </a:p>
      </dgm:t>
    </dgm:pt>
    <dgm:pt modelId="{4FF5D501-6ED8-47F0-BDC2-A7E460A82655}" type="parTrans" cxnId="{B2DA1D03-3409-4D75-A47D-FEB911FC6AF6}">
      <dgm:prSet/>
      <dgm:spPr/>
      <dgm:t>
        <a:bodyPr/>
        <a:lstStyle/>
        <a:p>
          <a:endParaRPr lang="en-US"/>
        </a:p>
      </dgm:t>
    </dgm:pt>
    <dgm:pt modelId="{0DB4A1CD-C0BD-45FD-905B-0E34E2D033E9}" type="sibTrans" cxnId="{B2DA1D03-3409-4D75-A47D-FEB911FC6AF6}">
      <dgm:prSet/>
      <dgm:spPr/>
      <dgm:t>
        <a:bodyPr/>
        <a:lstStyle/>
        <a:p>
          <a:endParaRPr lang="en-US"/>
        </a:p>
      </dgm:t>
    </dgm:pt>
    <dgm:pt modelId="{18A0768D-B43F-4A60-88D1-E6C39B405E9D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Podmornički rat </a:t>
          </a:r>
          <a:r>
            <a:rPr lang="hr-HR" dirty="0"/>
            <a:t>uzeo maha – prednjačile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njemačke podmornice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8FDBCE-161B-4F74-8BF7-F71BC6B4892C}" type="parTrans" cxnId="{A93BFF13-C90D-459B-81F4-6A4ED2930E2A}">
      <dgm:prSet/>
      <dgm:spPr/>
      <dgm:t>
        <a:bodyPr/>
        <a:lstStyle/>
        <a:p>
          <a:endParaRPr lang="en-US"/>
        </a:p>
      </dgm:t>
    </dgm:pt>
    <dgm:pt modelId="{D782DDF8-25A2-4523-A7FC-CEC82D3A930E}" type="sibTrans" cxnId="{A93BFF13-C90D-459B-81F4-6A4ED2930E2A}">
      <dgm:prSet/>
      <dgm:spPr/>
      <dgm:t>
        <a:bodyPr/>
        <a:lstStyle/>
        <a:p>
          <a:endParaRPr lang="en-US"/>
        </a:p>
      </dgm:t>
    </dgm:pt>
    <dgm:pt modelId="{B075060A-5878-4916-A95E-AAAEE450F38D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Torpedima </a:t>
          </a:r>
          <a:r>
            <a:rPr lang="hr-HR" b="0" dirty="0">
              <a:effectLst/>
            </a:rPr>
            <a:t>napadale ratne, ali i trgovačke brodove Antante i brodove neutralnih država</a:t>
          </a:r>
          <a:endParaRPr lang="en-US" b="0" dirty="0">
            <a:effectLst/>
          </a:endParaRPr>
        </a:p>
      </dgm:t>
    </dgm:pt>
    <dgm:pt modelId="{40932AAF-66EC-40A4-99C5-CE90E678A230}" type="parTrans" cxnId="{3FB560C6-4154-454D-8759-D42B8836B71C}">
      <dgm:prSet/>
      <dgm:spPr/>
      <dgm:t>
        <a:bodyPr/>
        <a:lstStyle/>
        <a:p>
          <a:endParaRPr lang="hr-HR"/>
        </a:p>
      </dgm:t>
    </dgm:pt>
    <dgm:pt modelId="{782FD26E-8AF1-466E-A05D-12ACEDD23603}" type="sibTrans" cxnId="{3FB560C6-4154-454D-8759-D42B8836B71C}">
      <dgm:prSet/>
      <dgm:spPr/>
      <dgm:t>
        <a:bodyPr/>
        <a:lstStyle/>
        <a:p>
          <a:endParaRPr lang="hr-HR"/>
        </a:p>
      </dgm:t>
    </dgm:pt>
    <dgm:pt modelId="{D499C2A3-81A7-4822-9E5C-52B85C0A3F23}" type="pres">
      <dgm:prSet presAssocID="{7B5F6993-311D-47BC-98AF-5E5B3E5552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2D53B4D-E287-4795-AD24-3A3EDB19210F}" type="pres">
      <dgm:prSet presAssocID="{98C20F00-46E7-411C-B9A1-ADB68791A0F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5BA0651-5681-4FB6-A760-06235BBE8D74}" type="pres">
      <dgm:prSet presAssocID="{0DB4A1CD-C0BD-45FD-905B-0E34E2D033E9}" presName="spacer" presStyleCnt="0"/>
      <dgm:spPr/>
    </dgm:pt>
    <dgm:pt modelId="{F775B599-0690-4537-8BB8-A4265AD1080E}" type="pres">
      <dgm:prSet presAssocID="{18A0768D-B43F-4A60-88D1-E6C39B405E9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01B9C5F-AC61-49C2-9404-85A9B3AFBCF4}" type="pres">
      <dgm:prSet presAssocID="{D782DDF8-25A2-4523-A7FC-CEC82D3A930E}" presName="spacer" presStyleCnt="0"/>
      <dgm:spPr/>
    </dgm:pt>
    <dgm:pt modelId="{4489D9C4-DD9B-42F9-BA73-2531BDB85F07}" type="pres">
      <dgm:prSet presAssocID="{B075060A-5878-4916-A95E-AAAEE450F38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2DA1D03-3409-4D75-A47D-FEB911FC6AF6}" srcId="{7B5F6993-311D-47BC-98AF-5E5B3E55521D}" destId="{98C20F00-46E7-411C-B9A1-ADB68791A0F8}" srcOrd="0" destOrd="0" parTransId="{4FF5D501-6ED8-47F0-BDC2-A7E460A82655}" sibTransId="{0DB4A1CD-C0BD-45FD-905B-0E34E2D033E9}"/>
    <dgm:cxn modelId="{0FE4FA6E-7502-4C9D-97CF-7D19DB0C65B7}" type="presOf" srcId="{7B5F6993-311D-47BC-98AF-5E5B3E55521D}" destId="{D499C2A3-81A7-4822-9E5C-52B85C0A3F23}" srcOrd="0" destOrd="0" presId="urn:microsoft.com/office/officeart/2005/8/layout/vList2"/>
    <dgm:cxn modelId="{4C2B2732-C8A4-44FA-A49B-301032600EDA}" type="presOf" srcId="{98C20F00-46E7-411C-B9A1-ADB68791A0F8}" destId="{C2D53B4D-E287-4795-AD24-3A3EDB19210F}" srcOrd="0" destOrd="0" presId="urn:microsoft.com/office/officeart/2005/8/layout/vList2"/>
    <dgm:cxn modelId="{A93BFF13-C90D-459B-81F4-6A4ED2930E2A}" srcId="{7B5F6993-311D-47BC-98AF-5E5B3E55521D}" destId="{18A0768D-B43F-4A60-88D1-E6C39B405E9D}" srcOrd="1" destOrd="0" parTransId="{EF8FDBCE-161B-4F74-8BF7-F71BC6B4892C}" sibTransId="{D782DDF8-25A2-4523-A7FC-CEC82D3A930E}"/>
    <dgm:cxn modelId="{3C4ECBBC-8909-4CC3-8386-4442DABB1757}" type="presOf" srcId="{18A0768D-B43F-4A60-88D1-E6C39B405E9D}" destId="{F775B599-0690-4537-8BB8-A4265AD1080E}" srcOrd="0" destOrd="0" presId="urn:microsoft.com/office/officeart/2005/8/layout/vList2"/>
    <dgm:cxn modelId="{097745C4-F993-4735-AE19-877B457B335A}" type="presOf" srcId="{B075060A-5878-4916-A95E-AAAEE450F38D}" destId="{4489D9C4-DD9B-42F9-BA73-2531BDB85F07}" srcOrd="0" destOrd="0" presId="urn:microsoft.com/office/officeart/2005/8/layout/vList2"/>
    <dgm:cxn modelId="{3FB560C6-4154-454D-8759-D42B8836B71C}" srcId="{7B5F6993-311D-47BC-98AF-5E5B3E55521D}" destId="{B075060A-5878-4916-A95E-AAAEE450F38D}" srcOrd="2" destOrd="0" parTransId="{40932AAF-66EC-40A4-99C5-CE90E678A230}" sibTransId="{782FD26E-8AF1-466E-A05D-12ACEDD23603}"/>
    <dgm:cxn modelId="{9A501D14-F453-4857-81A0-B6C69D395F2E}" type="presParOf" srcId="{D499C2A3-81A7-4822-9E5C-52B85C0A3F23}" destId="{C2D53B4D-E287-4795-AD24-3A3EDB19210F}" srcOrd="0" destOrd="0" presId="urn:microsoft.com/office/officeart/2005/8/layout/vList2"/>
    <dgm:cxn modelId="{E1FE41FC-0A32-4530-8108-914443307194}" type="presParOf" srcId="{D499C2A3-81A7-4822-9E5C-52B85C0A3F23}" destId="{C5BA0651-5681-4FB6-A760-06235BBE8D74}" srcOrd="1" destOrd="0" presId="urn:microsoft.com/office/officeart/2005/8/layout/vList2"/>
    <dgm:cxn modelId="{2F772E18-A2A7-4621-B163-238B2D82105B}" type="presParOf" srcId="{D499C2A3-81A7-4822-9E5C-52B85C0A3F23}" destId="{F775B599-0690-4537-8BB8-A4265AD1080E}" srcOrd="2" destOrd="0" presId="urn:microsoft.com/office/officeart/2005/8/layout/vList2"/>
    <dgm:cxn modelId="{896DDDB1-441E-4EFC-8E63-BB1BA60875BC}" type="presParOf" srcId="{D499C2A3-81A7-4822-9E5C-52B85C0A3F23}" destId="{F01B9C5F-AC61-49C2-9404-85A9B3AFBCF4}" srcOrd="3" destOrd="0" presId="urn:microsoft.com/office/officeart/2005/8/layout/vList2"/>
    <dgm:cxn modelId="{9210BA2B-5B5F-4CB1-B4C9-5882E676C268}" type="presParOf" srcId="{D499C2A3-81A7-4822-9E5C-52B85C0A3F23}" destId="{4489D9C4-DD9B-42F9-BA73-2531BDB85F0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5F6993-311D-47BC-98AF-5E5B3E55521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8C20F00-46E7-411C-B9A1-ADB68791A0F8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Pomorske bitke</a:t>
          </a:r>
          <a:r>
            <a: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dirty="0"/>
            <a:t>tijekom Prvoga svjetskog rata – 1916. godine – pomorska bitka kod Jyllanda i </a:t>
          </a:r>
          <a:r>
            <a:rPr lang="hr-HR" dirty="0" err="1"/>
            <a:t>Skagerraka</a:t>
          </a:r>
          <a:endParaRPr lang="en-US" dirty="0"/>
        </a:p>
      </dgm:t>
    </dgm:pt>
    <dgm:pt modelId="{4FF5D501-6ED8-47F0-BDC2-A7E460A82655}" type="parTrans" cxnId="{B2DA1D03-3409-4D75-A47D-FEB911FC6AF6}">
      <dgm:prSet/>
      <dgm:spPr/>
      <dgm:t>
        <a:bodyPr/>
        <a:lstStyle/>
        <a:p>
          <a:endParaRPr lang="en-US"/>
        </a:p>
      </dgm:t>
    </dgm:pt>
    <dgm:pt modelId="{0DB4A1CD-C0BD-45FD-905B-0E34E2D033E9}" type="sibTrans" cxnId="{B2DA1D03-3409-4D75-A47D-FEB911FC6AF6}">
      <dgm:prSet/>
      <dgm:spPr/>
      <dgm:t>
        <a:bodyPr/>
        <a:lstStyle/>
        <a:p>
          <a:endParaRPr lang="en-US"/>
        </a:p>
      </dgm:t>
    </dgm:pt>
    <dgm:pt modelId="{18A0768D-B43F-4A60-88D1-E6C39B405E9D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Rezultat neodlučan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8FDBCE-161B-4F74-8BF7-F71BC6B4892C}" type="parTrans" cxnId="{A93BFF13-C90D-459B-81F4-6A4ED2930E2A}">
      <dgm:prSet/>
      <dgm:spPr/>
      <dgm:t>
        <a:bodyPr/>
        <a:lstStyle/>
        <a:p>
          <a:endParaRPr lang="en-US"/>
        </a:p>
      </dgm:t>
    </dgm:pt>
    <dgm:pt modelId="{D782DDF8-25A2-4523-A7FC-CEC82D3A930E}" type="sibTrans" cxnId="{A93BFF13-C90D-459B-81F4-6A4ED2930E2A}">
      <dgm:prSet/>
      <dgm:spPr/>
      <dgm:t>
        <a:bodyPr/>
        <a:lstStyle/>
        <a:p>
          <a:endParaRPr lang="en-US"/>
        </a:p>
      </dgm:t>
    </dgm:pt>
    <dgm:pt modelId="{B075060A-5878-4916-A95E-AAAEE450F38D}">
      <dgm:prSet/>
      <dgm:spPr/>
      <dgm:t>
        <a:bodyPr/>
        <a:lstStyle/>
        <a:p>
          <a:r>
            <a:rPr lang="hr-HR" dirty="0"/>
            <a:t>Cilj britanske mornarice – blokada Njemačkoj i saveznicima</a:t>
          </a:r>
          <a:endParaRPr lang="en-US" b="0" dirty="0">
            <a:effectLst/>
          </a:endParaRPr>
        </a:p>
      </dgm:t>
    </dgm:pt>
    <dgm:pt modelId="{40932AAF-66EC-40A4-99C5-CE90E678A230}" type="parTrans" cxnId="{3FB560C6-4154-454D-8759-D42B8836B71C}">
      <dgm:prSet/>
      <dgm:spPr/>
      <dgm:t>
        <a:bodyPr/>
        <a:lstStyle/>
        <a:p>
          <a:endParaRPr lang="hr-HR"/>
        </a:p>
      </dgm:t>
    </dgm:pt>
    <dgm:pt modelId="{782FD26E-8AF1-466E-A05D-12ACEDD23603}" type="sibTrans" cxnId="{3FB560C6-4154-454D-8759-D42B8836B71C}">
      <dgm:prSet/>
      <dgm:spPr/>
      <dgm:t>
        <a:bodyPr/>
        <a:lstStyle/>
        <a:p>
          <a:endParaRPr lang="hr-HR"/>
        </a:p>
      </dgm:t>
    </dgm:pt>
    <dgm:pt modelId="{B86DFFC1-830C-4C46-B785-20AC63D64F54}">
      <dgm:prSet/>
      <dgm:spPr/>
      <dgm:t>
        <a:bodyPr/>
        <a:lstStyle/>
        <a:p>
          <a:r>
            <a:rPr lang="hr-HR" dirty="0"/>
            <a:t>Britanci zadržali prevlast nad morima</a:t>
          </a:r>
          <a:endParaRPr lang="en-US" b="0" dirty="0">
            <a:effectLst/>
          </a:endParaRPr>
        </a:p>
      </dgm:t>
    </dgm:pt>
    <dgm:pt modelId="{E744A353-E7AB-4EE3-9191-25FE898A283F}" type="parTrans" cxnId="{F58D2C9D-37C0-45FA-9FC7-B8D2ECF1CFEA}">
      <dgm:prSet/>
      <dgm:spPr/>
      <dgm:t>
        <a:bodyPr/>
        <a:lstStyle/>
        <a:p>
          <a:endParaRPr lang="hr-HR"/>
        </a:p>
      </dgm:t>
    </dgm:pt>
    <dgm:pt modelId="{8F6B264B-158B-415F-867A-DBB9B4F9DED5}" type="sibTrans" cxnId="{F58D2C9D-37C0-45FA-9FC7-B8D2ECF1CFEA}">
      <dgm:prSet/>
      <dgm:spPr/>
      <dgm:t>
        <a:bodyPr/>
        <a:lstStyle/>
        <a:p>
          <a:endParaRPr lang="hr-HR"/>
        </a:p>
      </dgm:t>
    </dgm:pt>
    <dgm:pt modelId="{D499C2A3-81A7-4822-9E5C-52B85C0A3F23}" type="pres">
      <dgm:prSet presAssocID="{7B5F6993-311D-47BC-98AF-5E5B3E5552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2D53B4D-E287-4795-AD24-3A3EDB19210F}" type="pres">
      <dgm:prSet presAssocID="{98C20F00-46E7-411C-B9A1-ADB68791A0F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5BA0651-5681-4FB6-A760-06235BBE8D74}" type="pres">
      <dgm:prSet presAssocID="{0DB4A1CD-C0BD-45FD-905B-0E34E2D033E9}" presName="spacer" presStyleCnt="0"/>
      <dgm:spPr/>
    </dgm:pt>
    <dgm:pt modelId="{F775B599-0690-4537-8BB8-A4265AD1080E}" type="pres">
      <dgm:prSet presAssocID="{18A0768D-B43F-4A60-88D1-E6C39B405E9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01B9C5F-AC61-49C2-9404-85A9B3AFBCF4}" type="pres">
      <dgm:prSet presAssocID="{D782DDF8-25A2-4523-A7FC-CEC82D3A930E}" presName="spacer" presStyleCnt="0"/>
      <dgm:spPr/>
    </dgm:pt>
    <dgm:pt modelId="{4489D9C4-DD9B-42F9-BA73-2531BDB85F07}" type="pres">
      <dgm:prSet presAssocID="{B075060A-5878-4916-A95E-AAAEE450F38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418069E-F500-4481-925A-FA41C5C58445}" type="pres">
      <dgm:prSet presAssocID="{782FD26E-8AF1-466E-A05D-12ACEDD23603}" presName="spacer" presStyleCnt="0"/>
      <dgm:spPr/>
    </dgm:pt>
    <dgm:pt modelId="{FF654A06-C998-411A-8E7A-5E1A6E55CE0D}" type="pres">
      <dgm:prSet presAssocID="{B86DFFC1-830C-4C46-B785-20AC63D64F5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16C121A-ACF7-41AB-9598-7D3ED4F919BC}" type="presOf" srcId="{B86DFFC1-830C-4C46-B785-20AC63D64F54}" destId="{FF654A06-C998-411A-8E7A-5E1A6E55CE0D}" srcOrd="0" destOrd="0" presId="urn:microsoft.com/office/officeart/2005/8/layout/vList2"/>
    <dgm:cxn modelId="{B2DA1D03-3409-4D75-A47D-FEB911FC6AF6}" srcId="{7B5F6993-311D-47BC-98AF-5E5B3E55521D}" destId="{98C20F00-46E7-411C-B9A1-ADB68791A0F8}" srcOrd="0" destOrd="0" parTransId="{4FF5D501-6ED8-47F0-BDC2-A7E460A82655}" sibTransId="{0DB4A1CD-C0BD-45FD-905B-0E34E2D033E9}"/>
    <dgm:cxn modelId="{0FE4FA6E-7502-4C9D-97CF-7D19DB0C65B7}" type="presOf" srcId="{7B5F6993-311D-47BC-98AF-5E5B3E55521D}" destId="{D499C2A3-81A7-4822-9E5C-52B85C0A3F23}" srcOrd="0" destOrd="0" presId="urn:microsoft.com/office/officeart/2005/8/layout/vList2"/>
    <dgm:cxn modelId="{4C2B2732-C8A4-44FA-A49B-301032600EDA}" type="presOf" srcId="{98C20F00-46E7-411C-B9A1-ADB68791A0F8}" destId="{C2D53B4D-E287-4795-AD24-3A3EDB19210F}" srcOrd="0" destOrd="0" presId="urn:microsoft.com/office/officeart/2005/8/layout/vList2"/>
    <dgm:cxn modelId="{F58D2C9D-37C0-45FA-9FC7-B8D2ECF1CFEA}" srcId="{7B5F6993-311D-47BC-98AF-5E5B3E55521D}" destId="{B86DFFC1-830C-4C46-B785-20AC63D64F54}" srcOrd="3" destOrd="0" parTransId="{E744A353-E7AB-4EE3-9191-25FE898A283F}" sibTransId="{8F6B264B-158B-415F-867A-DBB9B4F9DED5}"/>
    <dgm:cxn modelId="{A93BFF13-C90D-459B-81F4-6A4ED2930E2A}" srcId="{7B5F6993-311D-47BC-98AF-5E5B3E55521D}" destId="{18A0768D-B43F-4A60-88D1-E6C39B405E9D}" srcOrd="1" destOrd="0" parTransId="{EF8FDBCE-161B-4F74-8BF7-F71BC6B4892C}" sibTransId="{D782DDF8-25A2-4523-A7FC-CEC82D3A930E}"/>
    <dgm:cxn modelId="{3C4ECBBC-8909-4CC3-8386-4442DABB1757}" type="presOf" srcId="{18A0768D-B43F-4A60-88D1-E6C39B405E9D}" destId="{F775B599-0690-4537-8BB8-A4265AD1080E}" srcOrd="0" destOrd="0" presId="urn:microsoft.com/office/officeart/2005/8/layout/vList2"/>
    <dgm:cxn modelId="{097745C4-F993-4735-AE19-877B457B335A}" type="presOf" srcId="{B075060A-5878-4916-A95E-AAAEE450F38D}" destId="{4489D9C4-DD9B-42F9-BA73-2531BDB85F07}" srcOrd="0" destOrd="0" presId="urn:microsoft.com/office/officeart/2005/8/layout/vList2"/>
    <dgm:cxn modelId="{3FB560C6-4154-454D-8759-D42B8836B71C}" srcId="{7B5F6993-311D-47BC-98AF-5E5B3E55521D}" destId="{B075060A-5878-4916-A95E-AAAEE450F38D}" srcOrd="2" destOrd="0" parTransId="{40932AAF-66EC-40A4-99C5-CE90E678A230}" sibTransId="{782FD26E-8AF1-466E-A05D-12ACEDD23603}"/>
    <dgm:cxn modelId="{9A501D14-F453-4857-81A0-B6C69D395F2E}" type="presParOf" srcId="{D499C2A3-81A7-4822-9E5C-52B85C0A3F23}" destId="{C2D53B4D-E287-4795-AD24-3A3EDB19210F}" srcOrd="0" destOrd="0" presId="urn:microsoft.com/office/officeart/2005/8/layout/vList2"/>
    <dgm:cxn modelId="{E1FE41FC-0A32-4530-8108-914443307194}" type="presParOf" srcId="{D499C2A3-81A7-4822-9E5C-52B85C0A3F23}" destId="{C5BA0651-5681-4FB6-A760-06235BBE8D74}" srcOrd="1" destOrd="0" presId="urn:microsoft.com/office/officeart/2005/8/layout/vList2"/>
    <dgm:cxn modelId="{2F772E18-A2A7-4621-B163-238B2D82105B}" type="presParOf" srcId="{D499C2A3-81A7-4822-9E5C-52B85C0A3F23}" destId="{F775B599-0690-4537-8BB8-A4265AD1080E}" srcOrd="2" destOrd="0" presId="urn:microsoft.com/office/officeart/2005/8/layout/vList2"/>
    <dgm:cxn modelId="{896DDDB1-441E-4EFC-8E63-BB1BA60875BC}" type="presParOf" srcId="{D499C2A3-81A7-4822-9E5C-52B85C0A3F23}" destId="{F01B9C5F-AC61-49C2-9404-85A9B3AFBCF4}" srcOrd="3" destOrd="0" presId="urn:microsoft.com/office/officeart/2005/8/layout/vList2"/>
    <dgm:cxn modelId="{9210BA2B-5B5F-4CB1-B4C9-5882E676C268}" type="presParOf" srcId="{D499C2A3-81A7-4822-9E5C-52B85C0A3F23}" destId="{4489D9C4-DD9B-42F9-BA73-2531BDB85F07}" srcOrd="4" destOrd="0" presId="urn:microsoft.com/office/officeart/2005/8/layout/vList2"/>
    <dgm:cxn modelId="{8FF02085-D7BE-4EF3-B300-8E57633DD88D}" type="presParOf" srcId="{D499C2A3-81A7-4822-9E5C-52B85C0A3F23}" destId="{9418069E-F500-4481-925A-FA41C5C58445}" srcOrd="5" destOrd="0" presId="urn:microsoft.com/office/officeart/2005/8/layout/vList2"/>
    <dgm:cxn modelId="{95ECAF88-8E16-41B1-A4D8-068CF6FAF785}" type="presParOf" srcId="{D499C2A3-81A7-4822-9E5C-52B85C0A3F23}" destId="{FF654A06-C998-411A-8E7A-5E1A6E55CE0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6A0717-F6CB-48CC-BFA4-CD082D037F5A}">
      <dsp:nvSpPr>
        <dsp:cNvPr id="0" name=""/>
        <dsp:cNvSpPr/>
      </dsp:nvSpPr>
      <dsp:spPr>
        <a:xfrm>
          <a:off x="0" y="925151"/>
          <a:ext cx="10702771" cy="98279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200" kern="1200" dirty="0"/>
            <a:t>Usavršena </a:t>
          </a:r>
          <a:r>
            <a:rPr lang="hr-HR" sz="4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stara i iskušana nova oružja</a:t>
          </a:r>
          <a:endParaRPr lang="en-US" sz="4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925151"/>
        <a:ext cx="10702771" cy="982799"/>
      </dsp:txXfrm>
    </dsp:sp>
    <dsp:sp modelId="{3F77B6A3-5226-4A93-BD84-CCAD1BC70F43}">
      <dsp:nvSpPr>
        <dsp:cNvPr id="0" name=""/>
        <dsp:cNvSpPr/>
      </dsp:nvSpPr>
      <dsp:spPr>
        <a:xfrm>
          <a:off x="0" y="2028910"/>
          <a:ext cx="10702771" cy="98279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Strojnice</a:t>
          </a:r>
          <a:r>
            <a:rPr lang="hr-HR" sz="4200" kern="1200" dirty="0"/>
            <a:t> postale lakše i učinkovitije</a:t>
          </a:r>
          <a:endParaRPr lang="en-US" sz="4200" kern="1200" dirty="0"/>
        </a:p>
      </dsp:txBody>
      <dsp:txXfrm>
        <a:off x="0" y="2028910"/>
        <a:ext cx="10702771" cy="982799"/>
      </dsp:txXfrm>
    </dsp:sp>
    <dsp:sp modelId="{58F049F4-0969-42BA-91D1-C24C35916345}">
      <dsp:nvSpPr>
        <dsp:cNvPr id="0" name=""/>
        <dsp:cNvSpPr/>
      </dsp:nvSpPr>
      <dsp:spPr>
        <a:xfrm>
          <a:off x="0" y="3132671"/>
          <a:ext cx="10702771" cy="98279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Topovi</a:t>
          </a:r>
          <a:r>
            <a:rPr lang="hr-HR" sz="4200" b="1" kern="1200" dirty="0"/>
            <a:t> </a:t>
          </a:r>
          <a:r>
            <a:rPr lang="hr-HR" sz="4200" kern="1200" dirty="0"/>
            <a:t>dalekometniji i razornijeg djelovanja</a:t>
          </a:r>
          <a:endParaRPr lang="en-US" sz="4200" kern="1200" dirty="0"/>
        </a:p>
      </dsp:txBody>
      <dsp:txXfrm>
        <a:off x="0" y="3132671"/>
        <a:ext cx="10702771" cy="9827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6A0717-F6CB-48CC-BFA4-CD082D037F5A}">
      <dsp:nvSpPr>
        <dsp:cNvPr id="0" name=""/>
        <dsp:cNvSpPr/>
      </dsp:nvSpPr>
      <dsp:spPr>
        <a:xfrm>
          <a:off x="0" y="53392"/>
          <a:ext cx="10969099" cy="142857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Bojni otrovi i bacači plamena </a:t>
          </a:r>
          <a:r>
            <a:rPr lang="hr-HR" sz="3700" kern="1200" dirty="0"/>
            <a:t>– prva ih koristila Njemačka</a:t>
          </a:r>
          <a:endParaRPr lang="en-US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3392"/>
        <a:ext cx="10969099" cy="1428570"/>
      </dsp:txXfrm>
    </dsp:sp>
    <dsp:sp modelId="{3F77B6A3-5226-4A93-BD84-CCAD1BC70F43}">
      <dsp:nvSpPr>
        <dsp:cNvPr id="0" name=""/>
        <dsp:cNvSpPr/>
      </dsp:nvSpPr>
      <dsp:spPr>
        <a:xfrm>
          <a:off x="0" y="1588523"/>
          <a:ext cx="10969099" cy="142857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Njemačka vojska više puta izvela napad otrovnim plinom kod grada </a:t>
          </a:r>
          <a:r>
            <a:rPr lang="hr-HR" sz="3700" kern="1200" dirty="0" err="1"/>
            <a:t>Ypresa</a:t>
          </a:r>
          <a:r>
            <a:rPr lang="hr-HR" sz="3700" kern="1200" dirty="0"/>
            <a:t> </a:t>
          </a:r>
        </a:p>
      </dsp:txBody>
      <dsp:txXfrm>
        <a:off x="0" y="1588523"/>
        <a:ext cx="10969099" cy="1428570"/>
      </dsp:txXfrm>
    </dsp:sp>
    <dsp:sp modelId="{58F049F4-0969-42BA-91D1-C24C35916345}">
      <dsp:nvSpPr>
        <dsp:cNvPr id="0" name=""/>
        <dsp:cNvSpPr/>
      </dsp:nvSpPr>
      <dsp:spPr>
        <a:xfrm>
          <a:off x="0" y="3123653"/>
          <a:ext cx="10969099" cy="142857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Prema </a:t>
          </a:r>
          <a:r>
            <a:rPr lang="hr-HR" sz="3700" kern="1200" dirty="0" err="1"/>
            <a:t>Ypresu</a:t>
          </a:r>
          <a:r>
            <a:rPr lang="hr-HR" sz="3700" kern="1200" dirty="0"/>
            <a:t> je poslije nazvan novi otrovni plin – iperit, prvi put upotrijebljen u bitci 1917. godine</a:t>
          </a:r>
        </a:p>
      </dsp:txBody>
      <dsp:txXfrm>
        <a:off x="0" y="3123653"/>
        <a:ext cx="10969099" cy="142857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B99360-680E-47A3-B35C-82355BE46ACF}">
      <dsp:nvSpPr>
        <dsp:cNvPr id="0" name=""/>
        <dsp:cNvSpPr/>
      </dsp:nvSpPr>
      <dsp:spPr>
        <a:xfrm>
          <a:off x="0" y="178235"/>
          <a:ext cx="5331780" cy="195627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Zrakoplovi</a:t>
          </a:r>
          <a:r>
            <a:rPr lang="hr-HR" sz="2900" b="1" kern="1200" dirty="0"/>
            <a:t> </a:t>
          </a:r>
          <a:r>
            <a:rPr lang="hr-HR" sz="2900" kern="1200" dirty="0"/>
            <a:t>su korišteni za izviđanje i bombardiranje ciljeva na zemlji</a:t>
          </a:r>
          <a:endParaRPr lang="en-US" sz="2900" kern="1200" dirty="0"/>
        </a:p>
      </dsp:txBody>
      <dsp:txXfrm>
        <a:off x="0" y="178235"/>
        <a:ext cx="5331780" cy="1956276"/>
      </dsp:txXfrm>
    </dsp:sp>
    <dsp:sp modelId="{BF901AB1-DCD5-469A-8262-2D027220F805}">
      <dsp:nvSpPr>
        <dsp:cNvPr id="0" name=""/>
        <dsp:cNvSpPr/>
      </dsp:nvSpPr>
      <dsp:spPr>
        <a:xfrm>
          <a:off x="0" y="2218032"/>
          <a:ext cx="5331780" cy="195627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Njemačka se prva počela koristiti </a:t>
          </a: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cepelinima</a:t>
          </a:r>
          <a:r>
            <a:rPr lang="hr-HR" sz="2900" b="1" kern="1200" dirty="0"/>
            <a:t> </a:t>
          </a:r>
          <a:r>
            <a:rPr lang="hr-HR" sz="2900" kern="1200" dirty="0"/>
            <a:t>– velikim zračnim balonima duguljastog oblika punjenim vodikom</a:t>
          </a:r>
          <a:endParaRPr lang="en-US" sz="2900" kern="1200" dirty="0"/>
        </a:p>
      </dsp:txBody>
      <dsp:txXfrm>
        <a:off x="0" y="2218032"/>
        <a:ext cx="5331780" cy="195627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D53B4D-E287-4795-AD24-3A3EDB19210F}">
      <dsp:nvSpPr>
        <dsp:cNvPr id="0" name=""/>
        <dsp:cNvSpPr/>
      </dsp:nvSpPr>
      <dsp:spPr>
        <a:xfrm>
          <a:off x="0" y="48447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Pomorske bitke</a:t>
          </a:r>
          <a:r>
            <a:rPr lang="hr-HR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3500" kern="1200" dirty="0"/>
            <a:t>tijekom Prvoga svjetskog rata – razmjerno rijetke</a:t>
          </a:r>
          <a:endParaRPr lang="en-US" sz="3500" kern="1200" dirty="0"/>
        </a:p>
      </dsp:txBody>
      <dsp:txXfrm>
        <a:off x="0" y="48447"/>
        <a:ext cx="10515600" cy="1351349"/>
      </dsp:txXfrm>
    </dsp:sp>
    <dsp:sp modelId="{F775B599-0690-4537-8BB8-A4265AD1080E}">
      <dsp:nvSpPr>
        <dsp:cNvPr id="0" name=""/>
        <dsp:cNvSpPr/>
      </dsp:nvSpPr>
      <dsp:spPr>
        <a:xfrm>
          <a:off x="0" y="1500597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Podmornički rat </a:t>
          </a:r>
          <a:r>
            <a:rPr lang="hr-HR" sz="3500" kern="1200" dirty="0"/>
            <a:t>uzeo maha – prednjačile 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njemačke podmornice</a:t>
          </a:r>
          <a:endParaRPr lang="en-US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0597"/>
        <a:ext cx="10515600" cy="1351349"/>
      </dsp:txXfrm>
    </dsp:sp>
    <dsp:sp modelId="{4489D9C4-DD9B-42F9-BA73-2531BDB85F07}">
      <dsp:nvSpPr>
        <dsp:cNvPr id="0" name=""/>
        <dsp:cNvSpPr/>
      </dsp:nvSpPr>
      <dsp:spPr>
        <a:xfrm>
          <a:off x="0" y="2952746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Torpedima </a:t>
          </a:r>
          <a:r>
            <a:rPr lang="hr-HR" sz="3500" b="0" kern="1200" dirty="0">
              <a:effectLst/>
            </a:rPr>
            <a:t>napadale ratne, ali i trgovačke brodove Antante i brodove neutralnih država</a:t>
          </a:r>
          <a:endParaRPr lang="en-US" sz="3500" b="0" kern="1200" dirty="0">
            <a:effectLst/>
          </a:endParaRPr>
        </a:p>
      </dsp:txBody>
      <dsp:txXfrm>
        <a:off x="0" y="2952746"/>
        <a:ext cx="10515600" cy="135134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D53B4D-E287-4795-AD24-3A3EDB19210F}">
      <dsp:nvSpPr>
        <dsp:cNvPr id="0" name=""/>
        <dsp:cNvSpPr/>
      </dsp:nvSpPr>
      <dsp:spPr>
        <a:xfrm>
          <a:off x="0" y="159796"/>
          <a:ext cx="5864070" cy="12109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Pomorske bitke</a:t>
          </a:r>
          <a:r>
            <a:rPr lang="hr-HR" sz="2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2300" kern="1200" dirty="0"/>
            <a:t>tijekom Prvoga svjetskog rata – 1916. godine – pomorska bitka kod Jyllanda i </a:t>
          </a:r>
          <a:r>
            <a:rPr lang="hr-HR" sz="2300" kern="1200" dirty="0" err="1"/>
            <a:t>Skagerraka</a:t>
          </a:r>
          <a:endParaRPr lang="en-US" sz="2300" kern="1200" dirty="0"/>
        </a:p>
      </dsp:txBody>
      <dsp:txXfrm>
        <a:off x="0" y="159796"/>
        <a:ext cx="5864070" cy="1210949"/>
      </dsp:txXfrm>
    </dsp:sp>
    <dsp:sp modelId="{F775B599-0690-4537-8BB8-A4265AD1080E}">
      <dsp:nvSpPr>
        <dsp:cNvPr id="0" name=""/>
        <dsp:cNvSpPr/>
      </dsp:nvSpPr>
      <dsp:spPr>
        <a:xfrm>
          <a:off x="0" y="1436986"/>
          <a:ext cx="5864070" cy="1210949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Rezultat neodlučan</a:t>
          </a:r>
          <a:endParaRPr lang="en-U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6986"/>
        <a:ext cx="5864070" cy="1210949"/>
      </dsp:txXfrm>
    </dsp:sp>
    <dsp:sp modelId="{4489D9C4-DD9B-42F9-BA73-2531BDB85F07}">
      <dsp:nvSpPr>
        <dsp:cNvPr id="0" name=""/>
        <dsp:cNvSpPr/>
      </dsp:nvSpPr>
      <dsp:spPr>
        <a:xfrm>
          <a:off x="0" y="2714176"/>
          <a:ext cx="5864070" cy="1210949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/>
            <a:t>Cilj britanske mornarice – blokada Njemačkoj i saveznicima</a:t>
          </a:r>
          <a:endParaRPr lang="en-US" sz="2300" b="0" kern="1200" dirty="0">
            <a:effectLst/>
          </a:endParaRPr>
        </a:p>
      </dsp:txBody>
      <dsp:txXfrm>
        <a:off x="0" y="2714176"/>
        <a:ext cx="5864070" cy="1210949"/>
      </dsp:txXfrm>
    </dsp:sp>
    <dsp:sp modelId="{FF654A06-C998-411A-8E7A-5E1A6E55CE0D}">
      <dsp:nvSpPr>
        <dsp:cNvPr id="0" name=""/>
        <dsp:cNvSpPr/>
      </dsp:nvSpPr>
      <dsp:spPr>
        <a:xfrm>
          <a:off x="0" y="3991366"/>
          <a:ext cx="5864070" cy="12109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/>
            <a:t>Britanci zadržali prevlast nad morima</a:t>
          </a:r>
          <a:endParaRPr lang="en-US" sz="2300" b="0" kern="1200" dirty="0">
            <a:effectLst/>
          </a:endParaRPr>
        </a:p>
      </dsp:txBody>
      <dsp:txXfrm>
        <a:off x="0" y="3991366"/>
        <a:ext cx="5864070" cy="1210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0C98146-B1DA-4E5C-8357-F66A59DD9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79D69A9D-2A93-4B97-8DC1-A896DED09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AAD6F53-94F6-40EE-97D3-0084D149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45569A6-DD7E-4F38-9251-8C1154AB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467FECCC-4384-4FA8-900A-B168182E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7970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995D5B9-74D5-456A-BC1B-B9973DA6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410E926B-D70D-4EE1-AB68-3EBA7B096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19F680CF-128A-4C12-8DA6-7F514C5A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6CBAC5F-FC50-40B2-9E32-2F3E8003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849245E4-C848-4887-9F83-3D1222D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4395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A4109C0B-4B02-4E72-B747-24207A720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BA197CC8-9E7A-4B85-9115-2F4875CF3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29CFF67B-F47B-421A-8D9A-FC23B64C5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3F9D881-2FAA-44E7-852D-2A46646E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42BF60E2-769C-4AD7-91DF-CF740739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4473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975F1AD-6494-4468-8344-087B7C7A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C97834C-48AD-488C-ADB8-E0C8C2EB0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1D2EC77-F2F0-4726-A557-5369F3CD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548B434-9528-4412-A10F-96EAC252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691FBE0-F886-44FB-B015-9730B866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6835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11EAF0D-7E85-4E63-89E9-5B3806FC2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828417D1-3EC8-41B0-BAC1-430EA8B21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777A681-99DB-4BEF-8612-61948643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C991C919-DA1B-4D4A-A064-3B7CE8BB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05DFE9E-A9FC-4A6E-A704-93379381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4239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8D78E23-D0AA-4A22-8C1E-7C7DE534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5F75140-506A-40F5-A5D3-21C68136F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BE68F550-69DB-4022-B0E4-7117EDE0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6588AB84-CB81-461D-8492-0555FD51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8A69F8C-07AD-48AA-9E3D-1323262D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A1A55130-990A-4194-9423-71AC6B86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3675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9045C36-C1A0-4BCE-B9E7-D473904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FD550978-5288-4206-868D-2BBFFC852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333DB24-4E4B-4187-A432-5B2906BB9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D583510F-3708-4C09-A02C-06459D024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65D88266-082B-4529-916A-3081AF1CB7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F972E0D8-1EB2-4281-82FE-AB9E9E5F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7221E02A-962B-4583-A6F9-7C46FC42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3153295A-E1CB-48E8-8140-7244858F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7431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DCA3638-F6E3-4A47-85AC-A5442A7C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BDDF2232-9E0F-4DFC-9ECE-DD5CE047B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9F794297-C1AB-41D9-A72C-9BC8B30F8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EDE2CC7E-198D-4C2C-93B9-0C446B8D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3909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07930F7D-A30A-4322-8186-CB574FFD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DBC7BC47-4209-4867-817C-9D1A84A9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394462C4-FF7E-4FD2-9D05-66AB9F05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45555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0243E7B-29A8-48FE-A92E-74D75667F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B722557-FE70-49C0-BDB0-801C02C79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90EC6783-ACBC-427E-9E1C-9C2EFABDC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87B7B454-0112-4BC9-A65C-6A36BC41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F540FB3C-E0E5-4C5F-B782-810E7014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B0109393-5762-4406-9A77-F5C55788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8554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3DC2123-0276-4055-BF48-8A1C9C94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335AD3FA-9F19-4C61-9A53-741E93507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270B7B66-AE4C-4445-B246-D2B38CDDB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A154392-A51A-4A8E-AD39-F4292B54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5D930B0-DFED-4327-B76F-33DC4D6A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E3964E2-5777-4BC2-AFA5-8BD60EEF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486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DA7AB2B0-7F91-44C0-8FC9-2A3BC861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EC453437-A4D5-42EF-BCD0-57F8ADFCC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EC6A6E5-4E63-44A4-A38A-D853ED756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C7DC1-1E24-4D6F-A88C-380EA917B0A5}" type="datetimeFigureOut">
              <a:rPr lang="hr-HR" smtClean="0"/>
              <a:pPr/>
              <a:t>4.8.2020.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B7A6A40-7607-4CDD-86FA-69F599EB6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E8B14B5-F1DD-4E1A-BB50-921057692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01F89-A0A5-4388-A537-50D35746C10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991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5.xml"/><Relationship Id="rId10" Type="http://schemas.openxmlformats.org/officeDocument/2006/relationships/hyperlink" Target="https://hr.mozaweb.com/Search/global?search=bitka%20kod%20jyllanda" TargetMode="Externa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ordwall.net/resource/356585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s://hr.mozaweb.com/Search/global?search=prvi%20svjetski%20ra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hr.mozaweb.com/Search/global?search=prvi%20svjetski%20rat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917578"/>
            <a:ext cx="7772400" cy="1151262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</a:rPr>
              <a:t>Velike bitke i novo oružje</a:t>
            </a:r>
            <a:endParaRPr lang="hr-HR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Prvi svjetski rat: prve ratne godine</a:t>
            </a:r>
            <a:endParaRPr lang="hr-HR" dirty="0"/>
          </a:p>
        </p:txBody>
      </p:sp>
      <p:pic>
        <p:nvPicPr>
          <p:cNvPr id="6" name="Slika 5" descr="Slika na kojoj se prikazuje odjeća, nošenje, stajanje&#10;&#10;Opis je automatski generiran">
            <a:extLst>
              <a:ext uri="{FF2B5EF4-FFF2-40B4-BE49-F238E27FC236}">
                <a16:creationId xmlns:a16="http://schemas.microsoft.com/office/drawing/2014/main" xmlns="" id="{C6780C37-3E48-44C3-A904-3421B633B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39" y="1847572"/>
            <a:ext cx="1624584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1FAEB0A-06D2-4C1F-B4E6-6F607D1E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Nova oružja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47357FD3-15D9-4CE8-BC48-4F0FD6E787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8429690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4676802-9BAD-4581-BE78-FF01A9F5D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5667D78-842B-47B5-9AFB-F58ED0AC26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942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40F294A-77B9-4EAD-ABA8-4EDA263725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2D1B3CB-5FAB-4BBF-B159-0694A7B0C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916F5E68-7342-4271-A63D-63A7AFB7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435" cy="5057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F7B9CE77-C6AE-4399-BA0D-18CE04230D98}"/>
              </a:ext>
            </a:extLst>
          </p:cNvPr>
          <p:cNvSpPr/>
          <p:nvPr/>
        </p:nvSpPr>
        <p:spPr>
          <a:xfrm>
            <a:off x="257175" y="5295068"/>
            <a:ext cx="5725820" cy="52322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dirty="0"/>
              <a:t>Njemačka podmornica U93</a:t>
            </a:r>
            <a:endParaRPr lang="hr-HR" sz="6000" dirty="0"/>
          </a:p>
        </p:txBody>
      </p:sp>
    </p:spTree>
    <p:extLst>
      <p:ext uri="{BB962C8B-B14F-4D97-AF65-F5344CB8AC3E}">
        <p14:creationId xmlns:p14="http://schemas.microsoft.com/office/powerpoint/2010/main" xmlns="" val="99794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2">
            <a:extLst>
              <a:ext uri="{FF2B5EF4-FFF2-40B4-BE49-F238E27FC236}">
                <a16:creationId xmlns:a16="http://schemas.microsoft.com/office/drawing/2014/main" xmlns="" id="{4D73D428-F982-4E6F-8E65-B985A11836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29913336"/>
              </p:ext>
            </p:extLst>
          </p:nvPr>
        </p:nvGraphicFramePr>
        <p:xfrm>
          <a:off x="241456" y="656948"/>
          <a:ext cx="5864070" cy="536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C90BCAD-45B7-4274-A3F9-BF4EBACA23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5DCBBAE-BCF7-4497-8413-ABEBA1E2D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2" name="Slika 11" descr="Slika na kojoj se prikazuje tekst, karta, stol, sjedenje&#10;&#10;Opis je automatski generiran">
            <a:extLst>
              <a:ext uri="{FF2B5EF4-FFF2-40B4-BE49-F238E27FC236}">
                <a16:creationId xmlns:a16="http://schemas.microsoft.com/office/drawing/2014/main" xmlns="" id="{A5381976-4FF8-42EA-8D40-5ED3BD132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5550" y="1018441"/>
            <a:ext cx="5753100" cy="3853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CEDC4644-3747-49B3-AF49-8053727EB498}"/>
              </a:ext>
            </a:extLst>
          </p:cNvPr>
          <p:cNvSpPr/>
          <p:nvPr/>
        </p:nvSpPr>
        <p:spPr>
          <a:xfrm>
            <a:off x="6781799" y="5162550"/>
            <a:ext cx="4897145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>
                <a:hlinkClick r:id="rId10"/>
              </a:rPr>
              <a:t>Pomorska bitka kod Jyllanda</a:t>
            </a:r>
            <a:r>
              <a:rPr lang="hr-HR" sz="2400" dirty="0"/>
              <a:t> </a:t>
            </a:r>
          </a:p>
        </p:txBody>
      </p:sp>
      <p:pic>
        <p:nvPicPr>
          <p:cNvPr id="15" name="Slika 14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BE8DCA28-943B-4AB5-9B45-49FDC9A587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0350" y="5753099"/>
            <a:ext cx="1249976" cy="4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3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4852ED5-B368-4BC1-B6F4-F8A73E46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Nova oružja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C4344544-1E83-4B90-946D-7B595E03B52A}"/>
              </a:ext>
            </a:extLst>
          </p:cNvPr>
          <p:cNvGrpSpPr/>
          <p:nvPr/>
        </p:nvGrpSpPr>
        <p:grpSpPr>
          <a:xfrm>
            <a:off x="248945" y="1544345"/>
            <a:ext cx="4514850" cy="4247550"/>
            <a:chOff x="0" y="48447"/>
            <a:chExt cx="10515600" cy="1351349"/>
          </a:xfrm>
        </p:grpSpPr>
        <p:sp>
          <p:nvSpPr>
            <p:cNvPr id="5" name="Pravokutnik: zaobljeni kutovi 4">
              <a:extLst>
                <a:ext uri="{FF2B5EF4-FFF2-40B4-BE49-F238E27FC236}">
                  <a16:creationId xmlns:a16="http://schemas.microsoft.com/office/drawing/2014/main" xmlns="" id="{594ACAA4-0AF9-4714-AE35-A18AA9C16EF9}"/>
                </a:ext>
              </a:extLst>
            </p:cNvPr>
            <p:cNvSpPr/>
            <p:nvPr/>
          </p:nvSpPr>
          <p:spPr>
            <a:xfrm>
              <a:off x="0" y="48447"/>
              <a:ext cx="10515600" cy="13513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avokutnik: zaobljeni kutovi 4">
              <a:extLst>
                <a:ext uri="{FF2B5EF4-FFF2-40B4-BE49-F238E27FC236}">
                  <a16:creationId xmlns:a16="http://schemas.microsoft.com/office/drawing/2014/main" xmlns="" id="{01471F85-287C-49A9-9F5E-433106A09FEE}"/>
                </a:ext>
              </a:extLst>
            </p:cNvPr>
            <p:cNvSpPr txBox="1"/>
            <p:nvPr/>
          </p:nvSpPr>
          <p:spPr>
            <a:xfrm>
              <a:off x="65967" y="114414"/>
              <a:ext cx="10383666" cy="1219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r>
                <a:rPr lang="hr-HR" sz="3600" dirty="0"/>
                <a:t>1917. godine – britanska vojska prvi put upotrijebila </a:t>
              </a:r>
              <a:r>
                <a:rPr lang="hr-H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tenkove</a:t>
              </a:r>
              <a:r>
                <a:rPr lang="hr-HR" sz="3600" dirty="0"/>
                <a:t>, koji će tek u kasnijim ratovima pokazati svoju pravu snagu</a:t>
              </a:r>
            </a:p>
          </p:txBody>
        </p:sp>
      </p:grp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B3C247D-5D09-47C1-A267-ADE641D8A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1EFF188-E07C-4156-ADDE-8D5D74F82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D097452D-3DFB-4748-A500-F52196B5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7390" y="852255"/>
            <a:ext cx="5947538" cy="4452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BDCFF87F-A74D-4302-9A19-423844F732C0}"/>
              </a:ext>
            </a:extLst>
          </p:cNvPr>
          <p:cNvSpPr/>
          <p:nvPr/>
        </p:nvSpPr>
        <p:spPr>
          <a:xfrm>
            <a:off x="5690309" y="5499254"/>
            <a:ext cx="5725820" cy="52322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dirty="0"/>
              <a:t>Britanski tenk C-15</a:t>
            </a:r>
            <a:endParaRPr lang="hr-HR" sz="6000" dirty="0"/>
          </a:p>
        </p:txBody>
      </p:sp>
    </p:spTree>
    <p:extLst>
      <p:ext uri="{BB962C8B-B14F-4D97-AF65-F5344CB8AC3E}">
        <p14:creationId xmlns:p14="http://schemas.microsoft.com/office/powerpoint/2010/main" xmlns="" val="71708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46ED5F69-D3DC-488B-BDF3-1DD5AB67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0050" cy="6296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4AB036E-1E71-477F-8100-EAAE020B0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0386" y="5913011"/>
            <a:ext cx="2804862" cy="14024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F316090-6455-46F2-81C8-3BAF3075E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DD30C11F-B831-4638-9682-80931A8E39F4}"/>
              </a:ext>
            </a:extLst>
          </p:cNvPr>
          <p:cNvSpPr/>
          <p:nvPr/>
        </p:nvSpPr>
        <p:spPr>
          <a:xfrm>
            <a:off x="8372474" y="3657601"/>
            <a:ext cx="3148429" cy="2677656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dirty="0"/>
              <a:t>Božićno primirje 1914. godine – nogomet između škotskih i njemačkih vojnika usred bojišta</a:t>
            </a:r>
            <a:endParaRPr lang="hr-HR" sz="6000" dirty="0"/>
          </a:p>
        </p:txBody>
      </p:sp>
    </p:spTree>
    <p:extLst>
      <p:ext uri="{BB962C8B-B14F-4D97-AF65-F5344CB8AC3E}">
        <p14:creationId xmlns:p14="http://schemas.microsoft.com/office/powerpoint/2010/main" xmlns="" val="2414081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DA7E7A7-D22F-4EE6-90A8-27642DF77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85" y="1767089"/>
            <a:ext cx="3250890" cy="1127032"/>
          </a:xfrm>
        </p:spPr>
        <p:txBody>
          <a:bodyPr>
            <a:normAutofit lnSpcReduction="10000"/>
          </a:bodyPr>
          <a:lstStyle/>
          <a:p>
            <a:r>
              <a:rPr lang="fi-FI" dirty="0">
                <a:hlinkClick r:id="rId4"/>
              </a:rPr>
              <a:t>Prvi svjetski rat: velika bojišta i nova oružja</a:t>
            </a:r>
            <a:r>
              <a:rPr lang="hr-HR" dirty="0"/>
              <a:t> </a:t>
            </a:r>
          </a:p>
        </p:txBody>
      </p:sp>
      <p:pic>
        <p:nvPicPr>
          <p:cNvPr id="6" name="Slika 5" descr="Slika na kojoj se prikazuje na otvorenom, sjedenje, automobil, metal&#10;&#10;Opis je automatski generiran">
            <a:extLst>
              <a:ext uri="{FF2B5EF4-FFF2-40B4-BE49-F238E27FC236}">
                <a16:creationId xmlns:a16="http://schemas.microsoft.com/office/drawing/2014/main" xmlns="" id="{DCB22C2F-C3C7-46B8-898D-20462B941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944" y="1628775"/>
            <a:ext cx="8563917" cy="4233954"/>
          </a:xfrm>
          <a:prstGeom prst="rect">
            <a:avLst/>
          </a:prstGeom>
        </p:spPr>
      </p:pic>
      <p:pic>
        <p:nvPicPr>
          <p:cNvPr id="8" name="Slika 7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08E9E872-5C53-442F-8D99-2ADDECCB7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50" y="3343275"/>
            <a:ext cx="2757909" cy="27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5D9CF11-4B34-4975-B179-BCBDCDF00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7005" y="596239"/>
            <a:ext cx="6822860" cy="5839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 descr="Slika na kojoj se prikazuje odjeća, nošenje, stajanje&#10;&#10;Opis je automatski generiran">
            <a:extLst>
              <a:ext uri="{FF2B5EF4-FFF2-40B4-BE49-F238E27FC236}">
                <a16:creationId xmlns:a16="http://schemas.microsoft.com/office/drawing/2014/main" xmlns="" id="{76315816-E6C6-42B3-9B75-AB39C9D32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89" y="4616388"/>
            <a:ext cx="765762" cy="215505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FD12BF0D-3D46-4E51-8A64-82F23E977669}"/>
              </a:ext>
            </a:extLst>
          </p:cNvPr>
          <p:cNvSpPr/>
          <p:nvPr/>
        </p:nvSpPr>
        <p:spPr>
          <a:xfrm>
            <a:off x="570142" y="1455938"/>
            <a:ext cx="4277066" cy="3417902"/>
          </a:xfrm>
          <a:prstGeom prst="wedgeEllipseCallout">
            <a:avLst>
              <a:gd name="adj1" fmla="val -46222"/>
              <a:gd name="adj2" fmla="val 4923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Uz pomoć zemljovida pokaži četiri najveća bojišta Prvog svjetskog rata. Objasni posljedice Londonskog ugovora i nabroji najveće bitke rata. </a:t>
            </a:r>
            <a:endParaRPr lang="hr-HR" sz="2400" b="1" dirty="0"/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2F9B1436-A103-4FAE-A44E-27CCE0C47EB4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</p:spTree>
    <p:extLst>
      <p:ext uri="{BB962C8B-B14F-4D97-AF65-F5344CB8AC3E}">
        <p14:creationId xmlns:p14="http://schemas.microsoft.com/office/powerpoint/2010/main" xmlns="" val="333678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7928D80-DB2D-4A7C-AFA4-F3CB7574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Nova oružja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4074ADA0-3BDD-4C33-9030-481C68370A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88832762"/>
              </p:ext>
            </p:extLst>
          </p:nvPr>
        </p:nvGraphicFramePr>
        <p:xfrm>
          <a:off x="696157" y="1198486"/>
          <a:ext cx="10702771" cy="5040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DBF416B-7EE2-4B66-8557-76E9CF3DD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39EBD2F-BB03-41AA-B6BA-E7900C4413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40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7928D80-DB2D-4A7C-AFA4-F3CB7574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Nova oružja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4074ADA0-3BDD-4C33-9030-481C68370A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4508398"/>
              </p:ext>
            </p:extLst>
          </p:nvPr>
        </p:nvGraphicFramePr>
        <p:xfrm>
          <a:off x="483094" y="1606858"/>
          <a:ext cx="10969099" cy="4605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DBF416B-7EE2-4B66-8557-76E9CF3DD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39EBD2F-BB03-41AA-B6BA-E7900C4413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04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307F43E-59E4-4901-81D5-D5F3DA2E8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E52A7F55-5AF6-456D-953A-699137F07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0FABF305-EF90-4A62-AF4F-C26803AF73A3}"/>
              </a:ext>
            </a:extLst>
          </p:cNvPr>
          <p:cNvSpPr/>
          <p:nvPr/>
        </p:nvSpPr>
        <p:spPr>
          <a:xfrm>
            <a:off x="9293164" y="2898191"/>
            <a:ext cx="2524126" cy="2062103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3200" dirty="0">
                <a:hlinkClick r:id="rId4"/>
              </a:rPr>
              <a:t>Oružja u Prvom svjetskom ratu</a:t>
            </a:r>
            <a:endParaRPr lang="hr-HR" sz="3200" dirty="0"/>
          </a:p>
        </p:txBody>
      </p:sp>
      <p:pic>
        <p:nvPicPr>
          <p:cNvPr id="12" name="Slika 11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2B4B00F0-AFB0-4022-9FD4-6CA767FAC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0603" y="5099110"/>
            <a:ext cx="1249976" cy="494157"/>
          </a:xfrm>
          <a:prstGeom prst="rect">
            <a:avLst/>
          </a:prstGeom>
        </p:spPr>
      </p:pic>
      <p:pic>
        <p:nvPicPr>
          <p:cNvPr id="4" name="Slika 3" descr="Slika na kojoj se prikazuje na otvorenom, trava, staro, polje&#10;&#10;Opis je automatski generiran">
            <a:extLst>
              <a:ext uri="{FF2B5EF4-FFF2-40B4-BE49-F238E27FC236}">
                <a16:creationId xmlns:a16="http://schemas.microsoft.com/office/drawing/2014/main" xmlns="" id="{8B0982C8-E14E-47A9-A8C7-78BE0CF236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039225" cy="6067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50422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DBF416B-7EE2-4B66-8557-76E9CF3DD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39EBD2F-BB03-41AA-B6BA-E7900C441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301833DE-DD0C-4A43-9AA8-7D1A1FB0F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19713" cy="6108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793CECD9-1B45-46E7-BADC-EE20273F1271}"/>
              </a:ext>
            </a:extLst>
          </p:cNvPr>
          <p:cNvSpPr/>
          <p:nvPr/>
        </p:nvSpPr>
        <p:spPr>
          <a:xfrm>
            <a:off x="9248405" y="4714043"/>
            <a:ext cx="2621040" cy="138499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dirty="0"/>
              <a:t>Njemački vojnici s gas-maskama</a:t>
            </a:r>
            <a:endParaRPr lang="hr-HR" sz="6000" dirty="0"/>
          </a:p>
        </p:txBody>
      </p:sp>
    </p:spTree>
    <p:extLst>
      <p:ext uri="{BB962C8B-B14F-4D97-AF65-F5344CB8AC3E}">
        <p14:creationId xmlns:p14="http://schemas.microsoft.com/office/powerpoint/2010/main" xmlns="" val="1983916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307F43E-59E4-4901-81D5-D5F3DA2E8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E52A7F55-5AF6-456D-953A-699137F07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3" name="Slika 2" descr="Slika na kojoj se prikazuje na otvorenom, prašina, stjenovito, suho&#10;&#10;Opis je automatski generiran">
            <a:extLst>
              <a:ext uri="{FF2B5EF4-FFF2-40B4-BE49-F238E27FC236}">
                <a16:creationId xmlns:a16="http://schemas.microsoft.com/office/drawing/2014/main" xmlns="" id="{E5274436-8065-467A-8631-E047474BEB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682883"/>
            <a:ext cx="11868815" cy="4651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0FABF305-EF90-4A62-AF4F-C26803AF73A3}"/>
              </a:ext>
            </a:extLst>
          </p:cNvPr>
          <p:cNvSpPr/>
          <p:nvPr/>
        </p:nvSpPr>
        <p:spPr>
          <a:xfrm>
            <a:off x="8054914" y="5622341"/>
            <a:ext cx="2524126" cy="1077218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3200" dirty="0">
                <a:hlinkClick r:id="rId5"/>
              </a:rPr>
              <a:t>Mreža rovova</a:t>
            </a:r>
            <a:endParaRPr lang="hr-HR" sz="3200" dirty="0"/>
          </a:p>
        </p:txBody>
      </p:sp>
      <p:pic>
        <p:nvPicPr>
          <p:cNvPr id="12" name="Slika 11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2B4B00F0-AFB0-4022-9FD4-6CA767FAC5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8975" y="6286499"/>
            <a:ext cx="1249976" cy="4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8336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E678B47-7BDE-4A36-B9C3-45748678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Nova oružja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4468CD1-D4CE-4088-BF6E-DDFE51FFC6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84600214"/>
              </p:ext>
            </p:extLst>
          </p:nvPr>
        </p:nvGraphicFramePr>
        <p:xfrm>
          <a:off x="270030" y="1633492"/>
          <a:ext cx="533178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C44272C7-5C7C-46CF-AFD8-D299ABC4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7415" y="1882067"/>
            <a:ext cx="6190940" cy="3844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F8FEBC2-F1AF-4391-AEBB-0C54FB3FE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4542214-05A0-49C4-8E03-151ED0FC80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222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DBF416B-7EE2-4B66-8557-76E9CF3DD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39EBD2F-BB03-41AA-B6BA-E7900C441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793CECD9-1B45-46E7-BADC-EE20273F1271}"/>
              </a:ext>
            </a:extLst>
          </p:cNvPr>
          <p:cNvSpPr/>
          <p:nvPr/>
        </p:nvSpPr>
        <p:spPr>
          <a:xfrm>
            <a:off x="4762499" y="3981450"/>
            <a:ext cx="5953125" cy="193899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Najpoznatiji među zračnim asovima bio je njemački pilot </a:t>
            </a:r>
            <a:r>
              <a:rPr lang="hr-HR" sz="2400" dirty="0" err="1"/>
              <a:t>Manfred</a:t>
            </a:r>
            <a:r>
              <a:rPr lang="hr-HR" sz="2400" dirty="0"/>
              <a:t> von </a:t>
            </a:r>
            <a:r>
              <a:rPr lang="hr-HR" sz="2400" dirty="0" err="1"/>
              <a:t>Richthofen</a:t>
            </a:r>
            <a:r>
              <a:rPr lang="hr-HR" sz="2400" dirty="0"/>
              <a:t>, zvan </a:t>
            </a:r>
            <a:r>
              <a:rPr lang="hr-HR" sz="2400" i="1" dirty="0"/>
              <a:t>Crveni barun</a:t>
            </a:r>
            <a:r>
              <a:rPr lang="hr-HR" sz="2400" dirty="0"/>
              <a:t>. Sa svojim crvenim </a:t>
            </a:r>
            <a:r>
              <a:rPr lang="hr-HR" sz="2400" dirty="0" err="1"/>
              <a:t>fokerom</a:t>
            </a:r>
            <a:r>
              <a:rPr lang="hr-HR" sz="2400" dirty="0"/>
              <a:t> oborio je 80 neprijateljskih zrakoplova. Poginuo je 1918. godine.</a:t>
            </a:r>
            <a:endParaRPr lang="hr-HR" sz="54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DE59CCDD-4D49-4E82-87E1-1CFE36EF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5737" cy="58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rveni Barun srušio prvi zrakoplov - Vojna povijest | Magazin za ...">
            <a:extLst>
              <a:ext uri="{FF2B5EF4-FFF2-40B4-BE49-F238E27FC236}">
                <a16:creationId xmlns:a16="http://schemas.microsoft.com/office/drawing/2014/main" xmlns="" id="{065DB411-4DAF-4B5C-8822-4A234780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5143500" cy="3105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ACE74C11-2DD5-4AF6-A217-094036F3C729}"/>
              </a:ext>
            </a:extLst>
          </p:cNvPr>
          <p:cNvSpPr/>
          <p:nvPr/>
        </p:nvSpPr>
        <p:spPr>
          <a:xfrm>
            <a:off x="10029824" y="2085975"/>
            <a:ext cx="1924051" cy="1015663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dirty="0"/>
              <a:t>Rekonstrukcija njegovog zrakoplova.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xmlns="" val="24934207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233</Words>
  <Application>Microsoft Office PowerPoint</Application>
  <PresentationFormat>Custom</PresentationFormat>
  <Paragraphs>36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sustava Office</vt:lpstr>
      <vt:lpstr>Velike bitke i novo oružje</vt:lpstr>
      <vt:lpstr>Slide 2</vt:lpstr>
      <vt:lpstr>Nova oružja</vt:lpstr>
      <vt:lpstr>Nova oružja</vt:lpstr>
      <vt:lpstr>Slide 5</vt:lpstr>
      <vt:lpstr>Slide 6</vt:lpstr>
      <vt:lpstr>Slide 7</vt:lpstr>
      <vt:lpstr>Nova oružja</vt:lpstr>
      <vt:lpstr>Slide 9</vt:lpstr>
      <vt:lpstr>Nova oružja</vt:lpstr>
      <vt:lpstr>Slide 11</vt:lpstr>
      <vt:lpstr>Slide 12</vt:lpstr>
      <vt:lpstr>Nova oružja 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Velike bitke i novo oružje</dc:title>
  <dc:creator>Maja Juratovac</dc:creator>
  <cp:lastModifiedBy>dvukelic</cp:lastModifiedBy>
  <cp:revision>58</cp:revision>
  <dcterms:created xsi:type="dcterms:W3CDTF">2020-08-01T09:06:05Z</dcterms:created>
  <dcterms:modified xsi:type="dcterms:W3CDTF">2020-08-04T09:32:58Z</dcterms:modified>
</cp:coreProperties>
</file>